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A4B336-8693-48D1-A55D-9D15F48A8129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5A685F-83FA-4D6A-BF9D-898E1C032F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o.code.org/s/course3/stage/17/puzzle/1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17: Play Lab: Create a Game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1628775"/>
            <a:ext cx="47529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4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i="0" dirty="0" smtClean="0">
                <a:solidFill>
                  <a:srgbClr val="696969"/>
                </a:solidFill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Identify actions that correlate to input events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Create an animated, interactive story using sequence, loops, and event-handlers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Share a creative artifact with other students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7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0000" y="2565119"/>
            <a:ext cx="4284000" cy="23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17526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https://studio.code.org/s/course3/stage/17/puzzle/1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7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1288" y="1371600"/>
            <a:ext cx="3334099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22814"/>
            <a:ext cx="4627563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6032" y="1303947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octopus will respond to the click event by saying “hello”</a:t>
            </a:r>
          </a:p>
          <a:p>
            <a:endParaRPr lang="en-US" sz="2800" dirty="0"/>
          </a:p>
          <a:p>
            <a:r>
              <a:rPr lang="en-US" sz="2800" dirty="0" smtClean="0"/>
              <a:t>Where do you put the code?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312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Stage 17: Play Lab: Create a Game</a:t>
            </a:r>
          </a:p>
          <a:p>
            <a:r>
              <a:rPr lang="en-US" dirty="0" smtClean="0"/>
              <a:t>Progress your way through the stage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25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82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Lucida Sans Unicode</vt:lpstr>
      <vt:lpstr>Verdana</vt:lpstr>
      <vt:lpstr>Wingdings 2</vt:lpstr>
      <vt:lpstr>Wingdings 3</vt:lpstr>
      <vt:lpstr>Concourse</vt:lpstr>
      <vt:lpstr>Stage 17: Play Lab: Create a Game</vt:lpstr>
      <vt:lpstr>Objectives</vt:lpstr>
      <vt:lpstr>Video</vt:lpstr>
      <vt:lpstr>Example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17: Play Lab: Create a Game</dc:title>
  <dc:creator>ychristian</dc:creator>
  <cp:lastModifiedBy>O'Grady-Cunniff, Dianne (CCPS)</cp:lastModifiedBy>
  <cp:revision>2</cp:revision>
  <dcterms:created xsi:type="dcterms:W3CDTF">2015-07-22T13:53:59Z</dcterms:created>
  <dcterms:modified xsi:type="dcterms:W3CDTF">2015-07-25T19:38:39Z</dcterms:modified>
</cp:coreProperties>
</file>